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62" r:id="rId3"/>
    <p:sldId id="258" r:id="rId4"/>
    <p:sldId id="259" r:id="rId5"/>
    <p:sldId id="260" r:id="rId6"/>
    <p:sldId id="257" r:id="rId7"/>
    <p:sldId id="261" r:id="rId8"/>
    <p:sldId id="263" r:id="rId9"/>
    <p:sldId id="264" r:id="rId10"/>
    <p:sldId id="265" r:id="rId11"/>
    <p:sldId id="266" r:id="rId12"/>
    <p:sldId id="269" r:id="rId13"/>
    <p:sldId id="267" r:id="rId14"/>
    <p:sldId id="270" r:id="rId15"/>
    <p:sldId id="268" r:id="rId16"/>
    <p:sldId id="271" r:id="rId17"/>
    <p:sldId id="272" r:id="rId18"/>
    <p:sldId id="279" r:id="rId19"/>
    <p:sldId id="275" r:id="rId20"/>
    <p:sldId id="277" r:id="rId21"/>
    <p:sldId id="27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5256" autoAdjust="0"/>
  </p:normalViewPr>
  <p:slideViewPr>
    <p:cSldViewPr snapToGrid="0">
      <p:cViewPr varScale="1">
        <p:scale>
          <a:sx n="54" d="100"/>
          <a:sy n="54" d="100"/>
        </p:scale>
        <p:origin x="84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8F92D1-7288-45D8-82D9-828F172CC2DD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4AE6A0-2062-4184-8509-ACEBE466C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73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Stellar </a:t>
            </a:r>
            <a:r>
              <a:rPr lang="en-US" dirty="0" err="1"/>
              <a:t>Luminocity</a:t>
            </a:r>
            <a:r>
              <a:rPr lang="en-US" dirty="0"/>
              <a:t> over Star 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4AE6A0-2062-4184-8509-ACEBE466CF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728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10/27/2020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10/27/2020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877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10/27/2020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6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10/27/2020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373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10/27/2020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1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10/27/2020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797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10/27/2020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105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10/27/2020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05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10/27/2020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798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10/27/2020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111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10/27/2020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06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10/27/2020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62884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03EF90EF-9B65-481B-8613-CC7A11D863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75501"/>
            <a:ext cx="12191980" cy="6984301"/>
          </a:xfrm>
          <a:prstGeom prst="rect">
            <a:avLst/>
          </a:prstGeom>
          <a:ln w="28575"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59DD56B-DD2F-4663-813C-9D2D1E56F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603955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7167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617B5AA-8A0D-41D3-B2EF-8BC53E3B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7167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6902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72EB308-9A4E-4332-A908-22F2978D7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6902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492" y="1103896"/>
            <a:ext cx="4965868" cy="4598497"/>
            <a:chOff x="1674895" y="1345036"/>
            <a:chExt cx="5428610" cy="421093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702448-DFFE-44AC-BFFC-918D077E82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254953"/>
            <a:ext cx="4324642" cy="2174048"/>
          </a:xfrm>
        </p:spPr>
        <p:txBody>
          <a:bodyPr>
            <a:normAutofit/>
          </a:bodyPr>
          <a:lstStyle/>
          <a:p>
            <a:r>
              <a:rPr lang="en-US" sz="4000" dirty="0"/>
              <a:t>Stellar Research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13BE24-76C8-41EA-8FC4-9238F603F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797300"/>
            <a:ext cx="4324642" cy="1688775"/>
          </a:xfrm>
        </p:spPr>
        <p:txBody>
          <a:bodyPr>
            <a:normAutofit/>
          </a:bodyPr>
          <a:lstStyle/>
          <a:p>
            <a:r>
              <a:rPr lang="en-US" dirty="0"/>
              <a:t>Group 1</a:t>
            </a:r>
            <a:br>
              <a:rPr lang="en-US" dirty="0"/>
            </a:br>
            <a:r>
              <a:rPr lang="en-US" dirty="0"/>
              <a:t>Data visualization Boot Camp</a:t>
            </a:r>
            <a:br>
              <a:rPr lang="en-US" dirty="0"/>
            </a:br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73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E552C-7911-45B0-800A-4AE58192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5C4206F2-79A2-4434-BA60-8B538B2A4A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454" y="-498079"/>
            <a:ext cx="9443181" cy="7554546"/>
          </a:xfrm>
        </p:spPr>
      </p:pic>
    </p:spTree>
    <p:extLst>
      <p:ext uri="{BB962C8B-B14F-4D97-AF65-F5344CB8AC3E}">
        <p14:creationId xmlns:p14="http://schemas.microsoft.com/office/powerpoint/2010/main" val="1603565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5B6C6-042F-46DD-8A28-30AA12A41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313A5-9052-4A8B-BA04-B5A6F5EF8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Jacob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Yaden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837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A7D7C-6658-4C95-9FD2-B37800FB8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F0D256-8860-44D2-BAD4-6F75A012C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963" y="-57894"/>
            <a:ext cx="9757910" cy="6912362"/>
          </a:xfrm>
        </p:spPr>
      </p:pic>
    </p:spTree>
    <p:extLst>
      <p:ext uri="{BB962C8B-B14F-4D97-AF65-F5344CB8AC3E}">
        <p14:creationId xmlns:p14="http://schemas.microsoft.com/office/powerpoint/2010/main" val="842865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0227F-DE34-4B6B-865C-6286A728A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4DCB089-95DA-4FB2-BC26-800B3FF9B5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9430" y="177101"/>
            <a:ext cx="8173616" cy="668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610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9348C-E62F-4BA3-896E-B37EFB04E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 descr="Chart, scatter chart&#10;&#10;Description automatically generated">
            <a:extLst>
              <a:ext uri="{FF2B5EF4-FFF2-40B4-BE49-F238E27FC236}">
                <a16:creationId xmlns:a16="http://schemas.microsoft.com/office/drawing/2014/main" id="{AF357082-F2BA-4F7D-91BA-F5D7456049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4152437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6849-5EDC-41CC-BA70-C3A8E408C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A6C185-33E9-4AEF-9FF5-43B0C8D70E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5722" y="133165"/>
            <a:ext cx="7240555" cy="662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322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EF56-A57A-451E-8791-B58D34A62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7E5B2-3547-4C7E-B421-E95DDFD79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Yaden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Abraham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106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EF56-A57A-451E-8791-B58D34A62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DD0683-49A1-44E8-BFC2-9FBDE7AD3E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"/>
            <a:ext cx="9886432" cy="6492875"/>
          </a:xfrm>
        </p:spPr>
      </p:pic>
    </p:spTree>
    <p:extLst>
      <p:ext uri="{BB962C8B-B14F-4D97-AF65-F5344CB8AC3E}">
        <p14:creationId xmlns:p14="http://schemas.microsoft.com/office/powerpoint/2010/main" val="2517534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59E2-06B9-480E-9EB8-8AB081533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8CC8F4-C3B8-4010-AF78-A3BC0E50FB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16" y="200811"/>
            <a:ext cx="9210367" cy="6456377"/>
          </a:xfrm>
        </p:spPr>
      </p:pic>
    </p:spTree>
    <p:extLst>
      <p:ext uri="{BB962C8B-B14F-4D97-AF65-F5344CB8AC3E}">
        <p14:creationId xmlns:p14="http://schemas.microsoft.com/office/powerpoint/2010/main" val="3532497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5ACBC-419D-436D-870E-CC68D90D3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C1E442-738C-4E59-8ED9-1303A913B5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977" y="382447"/>
            <a:ext cx="9112045" cy="6093105"/>
          </a:xfrm>
        </p:spPr>
      </p:pic>
    </p:spTree>
    <p:extLst>
      <p:ext uri="{BB962C8B-B14F-4D97-AF65-F5344CB8AC3E}">
        <p14:creationId xmlns:p14="http://schemas.microsoft.com/office/powerpoint/2010/main" val="1036125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CD7BA-A338-4AC2-847F-7EA38B1DA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DFDA49-EE8C-4CDE-A301-C55807BBBF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745" y="614855"/>
            <a:ext cx="9476509" cy="6243145"/>
          </a:xfrm>
        </p:spPr>
      </p:pic>
    </p:spTree>
    <p:extLst>
      <p:ext uri="{BB962C8B-B14F-4D97-AF65-F5344CB8AC3E}">
        <p14:creationId xmlns:p14="http://schemas.microsoft.com/office/powerpoint/2010/main" val="4118059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C7FAE-FF94-449F-BE9F-883164ADF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3B5B669D-4D0A-4659-AAC5-BEC082A16E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68" y="198804"/>
            <a:ext cx="9239864" cy="6460392"/>
          </a:xfrm>
        </p:spPr>
      </p:pic>
    </p:spTree>
    <p:extLst>
      <p:ext uri="{BB962C8B-B14F-4D97-AF65-F5344CB8AC3E}">
        <p14:creationId xmlns:p14="http://schemas.microsoft.com/office/powerpoint/2010/main" val="1031332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2578D-0D2E-4EC4-8C13-183798E93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B812F3-B17A-41B5-8886-4B5FBA8ECA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96582"/>
            <a:ext cx="3559589" cy="2587520"/>
          </a:xfr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E66CBF-253A-43A0-BD1D-D908ED3090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513" y="1401208"/>
            <a:ext cx="3526722" cy="2482894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14133BD4-E287-41F1-81C1-E96FC5FF5B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75" y="3770074"/>
            <a:ext cx="3654038" cy="2359464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93CC83C2-DC33-47FB-AC6A-2A39B78088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513" y="3770074"/>
            <a:ext cx="3711544" cy="2587520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61AD15D5-44AA-4DD2-8689-902CF098CE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959" y="2691313"/>
            <a:ext cx="3526722" cy="222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988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01551-C4CB-4A6A-9ED7-E49E1A25F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515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7C3116E-71E6-4DE5-B83E-879900A4B1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69" y="365125"/>
            <a:ext cx="9970862" cy="6307732"/>
          </a:xfrm>
        </p:spPr>
      </p:pic>
    </p:spTree>
    <p:extLst>
      <p:ext uri="{BB962C8B-B14F-4D97-AF65-F5344CB8AC3E}">
        <p14:creationId xmlns:p14="http://schemas.microsoft.com/office/powerpoint/2010/main" val="1832876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85248-B625-435F-AF3C-5C9ECA30D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149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3D0CF97-B851-48CC-BC0E-8575F0519B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216" y="365125"/>
            <a:ext cx="9709568" cy="6532214"/>
          </a:xfrm>
        </p:spPr>
      </p:pic>
    </p:spTree>
    <p:extLst>
      <p:ext uri="{BB962C8B-B14F-4D97-AF65-F5344CB8AC3E}">
        <p14:creationId xmlns:p14="http://schemas.microsoft.com/office/powerpoint/2010/main" val="3828216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C4BE7-31FB-4B75-BF7F-E429E1AA0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78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94DFAA-859E-42A1-9410-A4A30E01F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961" y="133003"/>
            <a:ext cx="10314078" cy="6724997"/>
          </a:xfrm>
        </p:spPr>
      </p:pic>
    </p:spTree>
    <p:extLst>
      <p:ext uri="{BB962C8B-B14F-4D97-AF65-F5344CB8AC3E}">
        <p14:creationId xmlns:p14="http://schemas.microsoft.com/office/powerpoint/2010/main" val="3360839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6B55B-467E-4A1A-BF40-BABB6003E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78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3BCDDEE-ADBF-4F2B-A5A2-C371476C3B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774" y="9204"/>
            <a:ext cx="9548452" cy="6848796"/>
          </a:xfrm>
        </p:spPr>
      </p:pic>
    </p:spTree>
    <p:extLst>
      <p:ext uri="{BB962C8B-B14F-4D97-AF65-F5344CB8AC3E}">
        <p14:creationId xmlns:p14="http://schemas.microsoft.com/office/powerpoint/2010/main" val="1749811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D4290-EE26-4E7F-9631-916C272DF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5A777-3B47-494B-AC1C-CEE7C7AA5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Jonathon </a:t>
            </a:r>
            <a:r>
              <a:rPr lang="en-US" dirty="0">
                <a:sym typeface="Wingdings" panose="05000000000000000000" pitchFamily="2" charset="2"/>
              </a:rPr>
              <a:t> Jacob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166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27718-C57D-49FF-BE73-434752224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7D7FE4FF-D134-424B-9436-FDDA5F5505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89" y="-709392"/>
            <a:ext cx="9918682" cy="7934945"/>
          </a:xfrm>
        </p:spPr>
      </p:pic>
    </p:spTree>
    <p:extLst>
      <p:ext uri="{BB962C8B-B14F-4D97-AF65-F5344CB8AC3E}">
        <p14:creationId xmlns:p14="http://schemas.microsoft.com/office/powerpoint/2010/main" val="3194755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2A367-2F08-4C4C-971C-EE73FC3F9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54175995-F073-4ECA-A2A0-FAD2BA3A05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3" y="-504967"/>
            <a:ext cx="9496279" cy="7597024"/>
          </a:xfrm>
        </p:spPr>
      </p:pic>
    </p:spTree>
    <p:extLst>
      <p:ext uri="{BB962C8B-B14F-4D97-AF65-F5344CB8AC3E}">
        <p14:creationId xmlns:p14="http://schemas.microsoft.com/office/powerpoint/2010/main" val="514086794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AnalogousFromDarkSeedLeftStep">
      <a:dk1>
        <a:srgbClr val="000000"/>
      </a:dk1>
      <a:lt1>
        <a:srgbClr val="FFFFFF"/>
      </a:lt1>
      <a:dk2>
        <a:srgbClr val="171734"/>
      </a:dk2>
      <a:lt2>
        <a:srgbClr val="F0F3F1"/>
      </a:lt2>
      <a:accent1>
        <a:srgbClr val="E729A9"/>
      </a:accent1>
      <a:accent2>
        <a:srgbClr val="C417D5"/>
      </a:accent2>
      <a:accent3>
        <a:srgbClr val="8729E7"/>
      </a:accent3>
      <a:accent4>
        <a:srgbClr val="3528D8"/>
      </a:accent4>
      <a:accent5>
        <a:srgbClr val="296AE7"/>
      </a:accent5>
      <a:accent6>
        <a:srgbClr val="17A7D5"/>
      </a:accent6>
      <a:hlink>
        <a:srgbClr val="3F55BF"/>
      </a:hlink>
      <a:folHlink>
        <a:srgbClr val="7F7F7F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29</Words>
  <Application>Microsoft Office PowerPoint</Application>
  <PresentationFormat>Widescreen</PresentationFormat>
  <Paragraphs>10</Paragraphs>
  <Slides>21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Source Sans Pro</vt:lpstr>
      <vt:lpstr>FunkyShapesDarkVTI</vt:lpstr>
      <vt:lpstr>Stellar Research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Transition</vt:lpstr>
      <vt:lpstr>PowerPoint Presentation</vt:lpstr>
      <vt:lpstr>PowerPoint Presentation</vt:lpstr>
      <vt:lpstr>PowerPoint Presentation</vt:lpstr>
      <vt:lpstr>Transition</vt:lpstr>
      <vt:lpstr>PowerPoint Presentation</vt:lpstr>
      <vt:lpstr>PowerPoint Presentation</vt:lpstr>
      <vt:lpstr>PowerPoint Presentation</vt:lpstr>
      <vt:lpstr>PowerPoint Presentation</vt:lpstr>
      <vt:lpstr>Transition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Stellar Research Project</dc:title>
  <dc:creator>jacob stryker</dc:creator>
  <cp:lastModifiedBy>Jonathan Stafford-Bentley</cp:lastModifiedBy>
  <cp:revision>15</cp:revision>
  <dcterms:created xsi:type="dcterms:W3CDTF">2020-10-26T23:00:43Z</dcterms:created>
  <dcterms:modified xsi:type="dcterms:W3CDTF">2020-10-28T04:18:20Z</dcterms:modified>
</cp:coreProperties>
</file>